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3B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23F875-0463-438E-8FC6-A0B4429798B1}" type="doc">
      <dgm:prSet loTypeId="urn:microsoft.com/office/officeart/2005/8/layout/radial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9EF71B4-6FD3-4E3D-A543-277E1D33A782}">
      <dgm:prSet/>
      <dgm:spPr/>
      <dgm:t>
        <a:bodyPr/>
        <a:lstStyle/>
        <a:p>
          <a:pPr rtl="0"/>
          <a:r>
            <a:rPr lang="en-US" dirty="0" smtClean="0"/>
            <a:t>The idea web should be a quick brainstorm to help you relax  and  focus on the highlights of your topic</a:t>
          </a:r>
          <a:endParaRPr lang="en-US" dirty="0"/>
        </a:p>
      </dgm:t>
    </dgm:pt>
    <dgm:pt modelId="{9DD632E2-28EE-4F37-92A3-1080251A3C26}" type="parTrans" cxnId="{80FEE76A-A882-4E58-A4DB-B2E7502EA43E}">
      <dgm:prSet/>
      <dgm:spPr/>
      <dgm:t>
        <a:bodyPr/>
        <a:lstStyle/>
        <a:p>
          <a:endParaRPr lang="en-US"/>
        </a:p>
      </dgm:t>
    </dgm:pt>
    <dgm:pt modelId="{68D15A64-17D1-4C09-86C6-AB84F27BCB4D}" type="sibTrans" cxnId="{80FEE76A-A882-4E58-A4DB-B2E7502EA43E}">
      <dgm:prSet/>
      <dgm:spPr/>
      <dgm:t>
        <a:bodyPr/>
        <a:lstStyle/>
        <a:p>
          <a:endParaRPr lang="en-US"/>
        </a:p>
      </dgm:t>
    </dgm:pt>
    <dgm:pt modelId="{7596A337-0676-4AE0-8FB1-015DA264C65D}" type="pres">
      <dgm:prSet presAssocID="{0E23F875-0463-438E-8FC6-A0B4429798B1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D4E1CD-6314-44D1-BE93-26C4D934F243}" type="pres">
      <dgm:prSet presAssocID="{0E23F875-0463-438E-8FC6-A0B4429798B1}" presName="cycle" presStyleCnt="0"/>
      <dgm:spPr/>
    </dgm:pt>
    <dgm:pt modelId="{76BACF89-C16C-4588-B50E-D77634F0D6A3}" type="pres">
      <dgm:prSet presAssocID="{0E23F875-0463-438E-8FC6-A0B4429798B1}" presName="centerShape" presStyleCnt="0"/>
      <dgm:spPr/>
    </dgm:pt>
    <dgm:pt modelId="{A6DE7CCE-C339-40AE-A618-3E48622794E2}" type="pres">
      <dgm:prSet presAssocID="{0E23F875-0463-438E-8FC6-A0B4429798B1}" presName="connSite" presStyleLbl="node1" presStyleIdx="0" presStyleCnt="2"/>
      <dgm:spPr/>
    </dgm:pt>
    <dgm:pt modelId="{063311F6-2B0E-4E39-9294-F738C368156B}" type="pres">
      <dgm:prSet presAssocID="{0E23F875-0463-438E-8FC6-A0B4429798B1}" presName="visible" presStyleLbl="node1" presStyleIdx="0" presStyleCnt="2" custLinFactNeighborX="16602" custLinFactNeighborY="2565"/>
      <dgm:spPr>
        <a:prstGeom prst="wedgeEllipseCallou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0BCBFE4-7706-453A-B5A4-AFFD7B47E108}" type="pres">
      <dgm:prSet presAssocID="{9DD632E2-28EE-4F37-92A3-1080251A3C26}" presName="Name25" presStyleLbl="parChTrans1D1" presStyleIdx="0" presStyleCnt="1"/>
      <dgm:spPr/>
      <dgm:t>
        <a:bodyPr/>
        <a:lstStyle/>
        <a:p>
          <a:endParaRPr lang="en-US"/>
        </a:p>
      </dgm:t>
    </dgm:pt>
    <dgm:pt modelId="{BA3C2B5A-1B5A-481D-A7F5-CEF168AE04B9}" type="pres">
      <dgm:prSet presAssocID="{99EF71B4-6FD3-4E3D-A543-277E1D33A782}" presName="node" presStyleCnt="0"/>
      <dgm:spPr/>
    </dgm:pt>
    <dgm:pt modelId="{A056FADA-1766-4930-AA07-0EB09ACCFF65}" type="pres">
      <dgm:prSet presAssocID="{99EF71B4-6FD3-4E3D-A543-277E1D33A782}" presName="parentNode" presStyleLbl="node1" presStyleIdx="1" presStyleCnt="2" custAng="10136541" custFlipVert="1" custScaleX="189926" custScaleY="1669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E505F-57BF-4D94-9EB7-43D661A4E1DC}" type="pres">
      <dgm:prSet presAssocID="{99EF71B4-6FD3-4E3D-A543-277E1D33A782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F107C56D-2D75-499D-9966-B95FD456479E}" type="presOf" srcId="{99EF71B4-6FD3-4E3D-A543-277E1D33A782}" destId="{A056FADA-1766-4930-AA07-0EB09ACCFF65}" srcOrd="0" destOrd="0" presId="urn:microsoft.com/office/officeart/2005/8/layout/radial2"/>
    <dgm:cxn modelId="{80FEE76A-A882-4E58-A4DB-B2E7502EA43E}" srcId="{0E23F875-0463-438E-8FC6-A0B4429798B1}" destId="{99EF71B4-6FD3-4E3D-A543-277E1D33A782}" srcOrd="0" destOrd="0" parTransId="{9DD632E2-28EE-4F37-92A3-1080251A3C26}" sibTransId="{68D15A64-17D1-4C09-86C6-AB84F27BCB4D}"/>
    <dgm:cxn modelId="{B8BA5609-8114-490C-BF62-11B155D28194}" type="presOf" srcId="{0E23F875-0463-438E-8FC6-A0B4429798B1}" destId="{7596A337-0676-4AE0-8FB1-015DA264C65D}" srcOrd="0" destOrd="0" presId="urn:microsoft.com/office/officeart/2005/8/layout/radial2"/>
    <dgm:cxn modelId="{383D13DA-E92D-4D38-A3ED-883E64F5E824}" type="presOf" srcId="{9DD632E2-28EE-4F37-92A3-1080251A3C26}" destId="{00BCBFE4-7706-453A-B5A4-AFFD7B47E108}" srcOrd="0" destOrd="0" presId="urn:microsoft.com/office/officeart/2005/8/layout/radial2"/>
    <dgm:cxn modelId="{BBAEE8C9-A00A-40D1-87AF-FF997C1F32FE}" type="presParOf" srcId="{7596A337-0676-4AE0-8FB1-015DA264C65D}" destId="{6ED4E1CD-6314-44D1-BE93-26C4D934F243}" srcOrd="0" destOrd="0" presId="urn:microsoft.com/office/officeart/2005/8/layout/radial2"/>
    <dgm:cxn modelId="{EA466689-6F57-4C73-94C0-0A4CF2EC583A}" type="presParOf" srcId="{6ED4E1CD-6314-44D1-BE93-26C4D934F243}" destId="{76BACF89-C16C-4588-B50E-D77634F0D6A3}" srcOrd="0" destOrd="0" presId="urn:microsoft.com/office/officeart/2005/8/layout/radial2"/>
    <dgm:cxn modelId="{ADCCEA49-1527-46E5-865C-4624475BC66D}" type="presParOf" srcId="{76BACF89-C16C-4588-B50E-D77634F0D6A3}" destId="{A6DE7CCE-C339-40AE-A618-3E48622794E2}" srcOrd="0" destOrd="0" presId="urn:microsoft.com/office/officeart/2005/8/layout/radial2"/>
    <dgm:cxn modelId="{542D090D-2A5B-4D45-BB3F-C79FBA1373D0}" type="presParOf" srcId="{76BACF89-C16C-4588-B50E-D77634F0D6A3}" destId="{063311F6-2B0E-4E39-9294-F738C368156B}" srcOrd="1" destOrd="0" presId="urn:microsoft.com/office/officeart/2005/8/layout/radial2"/>
    <dgm:cxn modelId="{00EB0E45-CA40-444C-B5F4-A9C875A57705}" type="presParOf" srcId="{6ED4E1CD-6314-44D1-BE93-26C4D934F243}" destId="{00BCBFE4-7706-453A-B5A4-AFFD7B47E108}" srcOrd="1" destOrd="0" presId="urn:microsoft.com/office/officeart/2005/8/layout/radial2"/>
    <dgm:cxn modelId="{EBD9A475-6B18-48C9-81E8-4E24D9B41B36}" type="presParOf" srcId="{6ED4E1CD-6314-44D1-BE93-26C4D934F243}" destId="{BA3C2B5A-1B5A-481D-A7F5-CEF168AE04B9}" srcOrd="2" destOrd="0" presId="urn:microsoft.com/office/officeart/2005/8/layout/radial2"/>
    <dgm:cxn modelId="{70BE939E-6D18-4E6E-BB64-AF9140998BEF}" type="presParOf" srcId="{BA3C2B5A-1B5A-481D-A7F5-CEF168AE04B9}" destId="{A056FADA-1766-4930-AA07-0EB09ACCFF65}" srcOrd="0" destOrd="0" presId="urn:microsoft.com/office/officeart/2005/8/layout/radial2"/>
    <dgm:cxn modelId="{0088F6DE-245D-4FC9-89BC-D146CFEA1D75}" type="presParOf" srcId="{BA3C2B5A-1B5A-481D-A7F5-CEF168AE04B9}" destId="{F38E505F-57BF-4D94-9EB7-43D661A4E1D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D41E57-D830-4E54-9C5B-81C9CFC90ECF}" type="doc">
      <dgm:prSet loTypeId="urn:microsoft.com/office/officeart/2005/8/layout/chevron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681556F6-4AD7-4E70-9A1D-00358A6FB7ED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0000"/>
              </a:solidFill>
            </a:rPr>
            <a:t>Great  Ending</a:t>
          </a:r>
          <a:endParaRPr lang="en-US" sz="2000" dirty="0">
            <a:solidFill>
              <a:srgbClr val="FF0000"/>
            </a:solidFill>
          </a:endParaRPr>
        </a:p>
      </dgm:t>
    </dgm:pt>
    <dgm:pt modelId="{31795354-632B-451E-9D57-FDB0F748032F}" type="parTrans" cxnId="{1A31C1E0-5B60-4035-9D8C-036168E08A79}">
      <dgm:prSet/>
      <dgm:spPr/>
      <dgm:t>
        <a:bodyPr/>
        <a:lstStyle/>
        <a:p>
          <a:endParaRPr lang="en-US"/>
        </a:p>
      </dgm:t>
    </dgm:pt>
    <dgm:pt modelId="{C9C3CF2D-8C16-4C7E-A9B5-57A73814E0F1}" type="sibTrans" cxnId="{1A31C1E0-5B60-4035-9D8C-036168E08A79}">
      <dgm:prSet/>
      <dgm:spPr/>
      <dgm:t>
        <a:bodyPr/>
        <a:lstStyle/>
        <a:p>
          <a:endParaRPr lang="en-US"/>
        </a:p>
      </dgm:t>
    </dgm:pt>
    <dgm:pt modelId="{889C73BA-AF8B-40B2-B479-CB1C71675A94}">
      <dgm:prSet phldrT="[Text]"/>
      <dgm:spPr/>
      <dgm:t>
        <a:bodyPr/>
        <a:lstStyle/>
        <a:p>
          <a:r>
            <a:rPr lang="en-US" dirty="0" smtClean="0"/>
            <a:t>Reflection</a:t>
          </a:r>
          <a:endParaRPr lang="en-US" dirty="0"/>
        </a:p>
      </dgm:t>
    </dgm:pt>
    <dgm:pt modelId="{3514910A-52DF-4323-B6FB-F438E9F37EC4}" type="parTrans" cxnId="{22066B24-0304-47EE-9F67-E59AD9D64D2B}">
      <dgm:prSet/>
      <dgm:spPr/>
      <dgm:t>
        <a:bodyPr/>
        <a:lstStyle/>
        <a:p>
          <a:endParaRPr lang="en-US"/>
        </a:p>
      </dgm:t>
    </dgm:pt>
    <dgm:pt modelId="{E7B3E28C-4725-4EF2-9103-0651858A787E}" type="sibTrans" cxnId="{22066B24-0304-47EE-9F67-E59AD9D64D2B}">
      <dgm:prSet/>
      <dgm:spPr/>
      <dgm:t>
        <a:bodyPr/>
        <a:lstStyle/>
        <a:p>
          <a:endParaRPr lang="en-US"/>
        </a:p>
      </dgm:t>
    </dgm:pt>
    <dgm:pt modelId="{AEB43696-2702-4CF0-8E5F-EC855D4DB39A}">
      <dgm:prSet phldrT="[Text]"/>
      <dgm:spPr/>
      <dgm:t>
        <a:bodyPr/>
        <a:lstStyle/>
        <a:p>
          <a:r>
            <a:rPr lang="en-US" dirty="0" smtClean="0"/>
            <a:t>Use a quote</a:t>
          </a:r>
          <a:endParaRPr lang="en-US" dirty="0"/>
        </a:p>
      </dgm:t>
    </dgm:pt>
    <dgm:pt modelId="{1E752042-1FEC-4A61-83A9-92B79C713B57}" type="parTrans" cxnId="{7EE4B5F6-BA98-4DF5-A841-F37480F1CC06}">
      <dgm:prSet/>
      <dgm:spPr/>
      <dgm:t>
        <a:bodyPr/>
        <a:lstStyle/>
        <a:p>
          <a:endParaRPr lang="en-US"/>
        </a:p>
      </dgm:t>
    </dgm:pt>
    <dgm:pt modelId="{2A623176-CE75-411F-A0FD-9807BDCDE1A6}" type="sibTrans" cxnId="{7EE4B5F6-BA98-4DF5-A841-F37480F1CC06}">
      <dgm:prSet/>
      <dgm:spPr/>
      <dgm:t>
        <a:bodyPr/>
        <a:lstStyle/>
        <a:p>
          <a:endParaRPr lang="en-US"/>
        </a:p>
      </dgm:t>
    </dgm:pt>
    <dgm:pt modelId="{68705EA6-8352-4297-9C54-1B96A76AB176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0000"/>
              </a:solidFill>
            </a:rPr>
            <a:t>Feelings / Future</a:t>
          </a:r>
        </a:p>
        <a:p>
          <a:r>
            <a:rPr lang="en-US" sz="2000" dirty="0" smtClean="0">
              <a:solidFill>
                <a:srgbClr val="FF0000"/>
              </a:solidFill>
            </a:rPr>
            <a:t> Plans</a:t>
          </a:r>
          <a:endParaRPr lang="en-US" sz="2000" dirty="0">
            <a:solidFill>
              <a:srgbClr val="FF0000"/>
            </a:solidFill>
          </a:endParaRPr>
        </a:p>
      </dgm:t>
    </dgm:pt>
    <dgm:pt modelId="{ED5CCE24-3D10-4037-88DD-C0FFF6EE09BB}" type="parTrans" cxnId="{C73A6E4E-6290-4A30-89A1-1CCC7FA29750}">
      <dgm:prSet/>
      <dgm:spPr/>
      <dgm:t>
        <a:bodyPr/>
        <a:lstStyle/>
        <a:p>
          <a:endParaRPr lang="en-US"/>
        </a:p>
      </dgm:t>
    </dgm:pt>
    <dgm:pt modelId="{BA79BB22-8E93-4197-BE37-5B19FF82A9F1}" type="sibTrans" cxnId="{C73A6E4E-6290-4A30-89A1-1CCC7FA29750}">
      <dgm:prSet/>
      <dgm:spPr/>
      <dgm:t>
        <a:bodyPr/>
        <a:lstStyle/>
        <a:p>
          <a:endParaRPr lang="en-US"/>
        </a:p>
      </dgm:t>
    </dgm:pt>
    <dgm:pt modelId="{6CEE7720-4B50-4088-A420-860C87FBEC03}">
      <dgm:prSet phldrT="[Text]"/>
      <dgm:spPr/>
      <dgm:t>
        <a:bodyPr/>
        <a:lstStyle/>
        <a:p>
          <a:r>
            <a:rPr lang="en-US" dirty="0" smtClean="0"/>
            <a:t>Mixed emotions</a:t>
          </a:r>
          <a:endParaRPr lang="en-US" dirty="0"/>
        </a:p>
      </dgm:t>
    </dgm:pt>
    <dgm:pt modelId="{EFA254A9-B602-4614-BCC2-8F8884E60B50}" type="parTrans" cxnId="{E90D465C-4E56-4F7A-8E53-E484BBF6F963}">
      <dgm:prSet/>
      <dgm:spPr/>
      <dgm:t>
        <a:bodyPr/>
        <a:lstStyle/>
        <a:p>
          <a:endParaRPr lang="en-US"/>
        </a:p>
      </dgm:t>
    </dgm:pt>
    <dgm:pt modelId="{10AC602A-81B8-4C4D-9187-CBD0269CD752}" type="sibTrans" cxnId="{E90D465C-4E56-4F7A-8E53-E484BBF6F963}">
      <dgm:prSet/>
      <dgm:spPr/>
      <dgm:t>
        <a:bodyPr/>
        <a:lstStyle/>
        <a:p>
          <a:endParaRPr lang="en-US"/>
        </a:p>
      </dgm:t>
    </dgm:pt>
    <dgm:pt modelId="{C353DC47-121E-4A32-8ADE-792951137EB8}">
      <dgm:prSet phldrT="[Text]"/>
      <dgm:spPr/>
      <dgm:t>
        <a:bodyPr/>
        <a:lstStyle/>
        <a:p>
          <a:r>
            <a:rPr lang="en-US" dirty="0" smtClean="0"/>
            <a:t>Best time ever</a:t>
          </a:r>
          <a:endParaRPr lang="en-US" dirty="0"/>
        </a:p>
      </dgm:t>
    </dgm:pt>
    <dgm:pt modelId="{48866159-D17C-4FBC-9612-0422969A7E53}" type="parTrans" cxnId="{822F2915-0E97-45E0-A5F7-7368403560CD}">
      <dgm:prSet/>
      <dgm:spPr/>
      <dgm:t>
        <a:bodyPr/>
        <a:lstStyle/>
        <a:p>
          <a:endParaRPr lang="en-US"/>
        </a:p>
      </dgm:t>
    </dgm:pt>
    <dgm:pt modelId="{1FA34BA5-655A-4D1F-B4B3-D959A5A7FD0B}" type="sibTrans" cxnId="{822F2915-0E97-45E0-A5F7-7368403560CD}">
      <dgm:prSet/>
      <dgm:spPr/>
      <dgm:t>
        <a:bodyPr/>
        <a:lstStyle/>
        <a:p>
          <a:endParaRPr lang="en-US"/>
        </a:p>
      </dgm:t>
    </dgm:pt>
    <dgm:pt modelId="{0B28C0EE-9CDD-4118-B668-FE45F0398ABC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Wrap </a:t>
          </a:r>
        </a:p>
        <a:p>
          <a:r>
            <a:rPr lang="en-US" sz="2400" dirty="0" smtClean="0">
              <a:solidFill>
                <a:srgbClr val="FF0000"/>
              </a:solidFill>
            </a:rPr>
            <a:t>it </a:t>
          </a:r>
        </a:p>
        <a:p>
          <a:r>
            <a:rPr lang="en-US" sz="2400" dirty="0" smtClean="0">
              <a:solidFill>
                <a:srgbClr val="FF0000"/>
              </a:solidFill>
            </a:rPr>
            <a:t>up</a:t>
          </a:r>
          <a:endParaRPr lang="en-US" sz="2400" dirty="0">
            <a:solidFill>
              <a:srgbClr val="FF0000"/>
            </a:solidFill>
          </a:endParaRPr>
        </a:p>
      </dgm:t>
    </dgm:pt>
    <dgm:pt modelId="{8C269714-775B-45C4-BC0A-84B7B042D213}" type="parTrans" cxnId="{82B0D9EB-45C6-4F38-B39E-B802705AC67F}">
      <dgm:prSet/>
      <dgm:spPr/>
      <dgm:t>
        <a:bodyPr/>
        <a:lstStyle/>
        <a:p>
          <a:endParaRPr lang="en-US"/>
        </a:p>
      </dgm:t>
    </dgm:pt>
    <dgm:pt modelId="{3E7CA9C9-C423-4377-9304-A0672E3A140B}" type="sibTrans" cxnId="{82B0D9EB-45C6-4F38-B39E-B802705AC67F}">
      <dgm:prSet/>
      <dgm:spPr/>
      <dgm:t>
        <a:bodyPr/>
        <a:lstStyle/>
        <a:p>
          <a:endParaRPr lang="en-US"/>
        </a:p>
      </dgm:t>
    </dgm:pt>
    <dgm:pt modelId="{6ED08D41-34E8-4F05-BB81-1BF70D96639B}">
      <dgm:prSet phldrT="[Text]"/>
      <dgm:spPr/>
      <dgm:t>
        <a:bodyPr/>
        <a:lstStyle/>
        <a:p>
          <a:r>
            <a:rPr lang="en-US" dirty="0" smtClean="0"/>
            <a:t>Mention prompt</a:t>
          </a:r>
          <a:endParaRPr lang="en-US" dirty="0"/>
        </a:p>
      </dgm:t>
    </dgm:pt>
    <dgm:pt modelId="{B88EA9C8-6B2C-4629-B8C7-5D63C878C7FC}" type="parTrans" cxnId="{E46F8361-0F6B-4A74-AFC5-714C8C886B09}">
      <dgm:prSet/>
      <dgm:spPr/>
      <dgm:t>
        <a:bodyPr/>
        <a:lstStyle/>
        <a:p>
          <a:endParaRPr lang="en-US"/>
        </a:p>
      </dgm:t>
    </dgm:pt>
    <dgm:pt modelId="{EF8EBC68-C815-456F-BB5A-24E93772E1C3}" type="sibTrans" cxnId="{E46F8361-0F6B-4A74-AFC5-714C8C886B09}">
      <dgm:prSet/>
      <dgm:spPr/>
      <dgm:t>
        <a:bodyPr/>
        <a:lstStyle/>
        <a:p>
          <a:endParaRPr lang="en-US"/>
        </a:p>
      </dgm:t>
    </dgm:pt>
    <dgm:pt modelId="{8928F14E-2A0A-4F65-9AAD-E4750A19429C}">
      <dgm:prSet phldrT="[Text]"/>
      <dgm:spPr/>
      <dgm:t>
        <a:bodyPr/>
        <a:lstStyle/>
        <a:p>
          <a:r>
            <a:rPr lang="en-US" dirty="0" smtClean="0"/>
            <a:t>Taste of Chocolate</a:t>
          </a:r>
          <a:endParaRPr lang="en-US" dirty="0"/>
        </a:p>
      </dgm:t>
    </dgm:pt>
    <dgm:pt modelId="{BB80A459-7714-4D6D-943E-18518B192B67}" type="parTrans" cxnId="{8E3F9FF0-1B3C-4E17-B84D-BBAEA2980FFB}">
      <dgm:prSet/>
      <dgm:spPr/>
      <dgm:t>
        <a:bodyPr/>
        <a:lstStyle/>
        <a:p>
          <a:endParaRPr lang="en-US"/>
        </a:p>
      </dgm:t>
    </dgm:pt>
    <dgm:pt modelId="{23BC3CDA-13EF-4C6F-A733-9B75200BC597}" type="sibTrans" cxnId="{8E3F9FF0-1B3C-4E17-B84D-BBAEA2980FFB}">
      <dgm:prSet/>
      <dgm:spPr/>
      <dgm:t>
        <a:bodyPr/>
        <a:lstStyle/>
        <a:p>
          <a:endParaRPr lang="en-US"/>
        </a:p>
      </dgm:t>
    </dgm:pt>
    <dgm:pt modelId="{2D27D421-B856-4EFF-934F-21324BAD8F11}" type="pres">
      <dgm:prSet presAssocID="{E4D41E57-D830-4E54-9C5B-81C9CFC90E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0C28A1-8CA0-48E2-A3E7-DFF07775DA01}" type="pres">
      <dgm:prSet presAssocID="{681556F6-4AD7-4E70-9A1D-00358A6FB7ED}" presName="composite" presStyleCnt="0"/>
      <dgm:spPr/>
    </dgm:pt>
    <dgm:pt modelId="{0817CF5D-9737-406D-A33C-9753B2C9D10A}" type="pres">
      <dgm:prSet presAssocID="{681556F6-4AD7-4E70-9A1D-00358A6FB7E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6E0C9-17B0-4E9F-9098-428424951796}" type="pres">
      <dgm:prSet presAssocID="{681556F6-4AD7-4E70-9A1D-00358A6FB7E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C70F9-9B29-4FB8-831D-1D8D588189EA}" type="pres">
      <dgm:prSet presAssocID="{C9C3CF2D-8C16-4C7E-A9B5-57A73814E0F1}" presName="sp" presStyleCnt="0"/>
      <dgm:spPr/>
    </dgm:pt>
    <dgm:pt modelId="{9E533AE3-9E0A-47F7-AB4A-BC7DACD46419}" type="pres">
      <dgm:prSet presAssocID="{68705EA6-8352-4297-9C54-1B96A76AB176}" presName="composite" presStyleCnt="0"/>
      <dgm:spPr/>
    </dgm:pt>
    <dgm:pt modelId="{63F46C33-032B-4D3E-B292-D2D3682CAC66}" type="pres">
      <dgm:prSet presAssocID="{68705EA6-8352-4297-9C54-1B96A76AB17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94C80-06F6-4603-9094-3BEA7DB26893}" type="pres">
      <dgm:prSet presAssocID="{68705EA6-8352-4297-9C54-1B96A76AB17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69CDAE-BC70-4082-9EC1-74466A20CD21}" type="pres">
      <dgm:prSet presAssocID="{BA79BB22-8E93-4197-BE37-5B19FF82A9F1}" presName="sp" presStyleCnt="0"/>
      <dgm:spPr/>
    </dgm:pt>
    <dgm:pt modelId="{BA45598D-F988-4443-B87A-F97532BD76AE}" type="pres">
      <dgm:prSet presAssocID="{0B28C0EE-9CDD-4118-B668-FE45F0398ABC}" presName="composite" presStyleCnt="0"/>
      <dgm:spPr/>
    </dgm:pt>
    <dgm:pt modelId="{C62C3F1A-64CB-4A98-A1C4-3EC7A18D4CCB}" type="pres">
      <dgm:prSet presAssocID="{0B28C0EE-9CDD-4118-B668-FE45F0398AB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CBA913-B436-4015-A2C8-576A21ECAE83}" type="pres">
      <dgm:prSet presAssocID="{0B28C0EE-9CDD-4118-B668-FE45F0398AB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6F8361-0F6B-4A74-AFC5-714C8C886B09}" srcId="{0B28C0EE-9CDD-4118-B668-FE45F0398ABC}" destId="{6ED08D41-34E8-4F05-BB81-1BF70D96639B}" srcOrd="0" destOrd="0" parTransId="{B88EA9C8-6B2C-4629-B8C7-5D63C878C7FC}" sibTransId="{EF8EBC68-C815-456F-BB5A-24E93772E1C3}"/>
    <dgm:cxn modelId="{862D5E31-C060-448F-A399-3BCE463402CC}" type="presOf" srcId="{AEB43696-2702-4CF0-8E5F-EC855D4DB39A}" destId="{7536E0C9-17B0-4E9F-9098-428424951796}" srcOrd="0" destOrd="1" presId="urn:microsoft.com/office/officeart/2005/8/layout/chevron2"/>
    <dgm:cxn modelId="{1A31C1E0-5B60-4035-9D8C-036168E08A79}" srcId="{E4D41E57-D830-4E54-9C5B-81C9CFC90ECF}" destId="{681556F6-4AD7-4E70-9A1D-00358A6FB7ED}" srcOrd="0" destOrd="0" parTransId="{31795354-632B-451E-9D57-FDB0F748032F}" sibTransId="{C9C3CF2D-8C16-4C7E-A9B5-57A73814E0F1}"/>
    <dgm:cxn modelId="{D7B4CD37-4B64-4D61-A2EC-9C943186CA77}" type="presOf" srcId="{8928F14E-2A0A-4F65-9AAD-E4750A19429C}" destId="{01CBA913-B436-4015-A2C8-576A21ECAE83}" srcOrd="0" destOrd="1" presId="urn:microsoft.com/office/officeart/2005/8/layout/chevron2"/>
    <dgm:cxn modelId="{088233E9-8DA7-4D4F-8A68-9318D60FB009}" type="presOf" srcId="{6CEE7720-4B50-4088-A420-860C87FBEC03}" destId="{F2C94C80-06F6-4603-9094-3BEA7DB26893}" srcOrd="0" destOrd="0" presId="urn:microsoft.com/office/officeart/2005/8/layout/chevron2"/>
    <dgm:cxn modelId="{515B5C36-2024-40FA-B3B3-7AC0225215D4}" type="presOf" srcId="{C353DC47-121E-4A32-8ADE-792951137EB8}" destId="{F2C94C80-06F6-4603-9094-3BEA7DB26893}" srcOrd="0" destOrd="1" presId="urn:microsoft.com/office/officeart/2005/8/layout/chevron2"/>
    <dgm:cxn modelId="{E524E4E6-2F61-4254-BD88-03091C009D5D}" type="presOf" srcId="{0B28C0EE-9CDD-4118-B668-FE45F0398ABC}" destId="{C62C3F1A-64CB-4A98-A1C4-3EC7A18D4CCB}" srcOrd="0" destOrd="0" presId="urn:microsoft.com/office/officeart/2005/8/layout/chevron2"/>
    <dgm:cxn modelId="{7EE4B5F6-BA98-4DF5-A841-F37480F1CC06}" srcId="{681556F6-4AD7-4E70-9A1D-00358A6FB7ED}" destId="{AEB43696-2702-4CF0-8E5F-EC855D4DB39A}" srcOrd="1" destOrd="0" parTransId="{1E752042-1FEC-4A61-83A9-92B79C713B57}" sibTransId="{2A623176-CE75-411F-A0FD-9807BDCDE1A6}"/>
    <dgm:cxn modelId="{C0931458-4B2D-488D-B171-D78D3E71BBD9}" type="presOf" srcId="{E4D41E57-D830-4E54-9C5B-81C9CFC90ECF}" destId="{2D27D421-B856-4EFF-934F-21324BAD8F11}" srcOrd="0" destOrd="0" presId="urn:microsoft.com/office/officeart/2005/8/layout/chevron2"/>
    <dgm:cxn modelId="{72A96D5E-2764-4EA7-AC75-B98079EBE9F4}" type="presOf" srcId="{889C73BA-AF8B-40B2-B479-CB1C71675A94}" destId="{7536E0C9-17B0-4E9F-9098-428424951796}" srcOrd="0" destOrd="0" presId="urn:microsoft.com/office/officeart/2005/8/layout/chevron2"/>
    <dgm:cxn modelId="{04C9C63F-1910-4633-A5D8-629722462435}" type="presOf" srcId="{68705EA6-8352-4297-9C54-1B96A76AB176}" destId="{63F46C33-032B-4D3E-B292-D2D3682CAC66}" srcOrd="0" destOrd="0" presId="urn:microsoft.com/office/officeart/2005/8/layout/chevron2"/>
    <dgm:cxn modelId="{82B0D9EB-45C6-4F38-B39E-B802705AC67F}" srcId="{E4D41E57-D830-4E54-9C5B-81C9CFC90ECF}" destId="{0B28C0EE-9CDD-4118-B668-FE45F0398ABC}" srcOrd="2" destOrd="0" parTransId="{8C269714-775B-45C4-BC0A-84B7B042D213}" sibTransId="{3E7CA9C9-C423-4377-9304-A0672E3A140B}"/>
    <dgm:cxn modelId="{4367BDD6-70BC-48E1-BD15-2FBB1CB1A25D}" type="presOf" srcId="{681556F6-4AD7-4E70-9A1D-00358A6FB7ED}" destId="{0817CF5D-9737-406D-A33C-9753B2C9D10A}" srcOrd="0" destOrd="0" presId="urn:microsoft.com/office/officeart/2005/8/layout/chevron2"/>
    <dgm:cxn modelId="{8E3F9FF0-1B3C-4E17-B84D-BBAEA2980FFB}" srcId="{0B28C0EE-9CDD-4118-B668-FE45F0398ABC}" destId="{8928F14E-2A0A-4F65-9AAD-E4750A19429C}" srcOrd="1" destOrd="0" parTransId="{BB80A459-7714-4D6D-943E-18518B192B67}" sibTransId="{23BC3CDA-13EF-4C6F-A733-9B75200BC597}"/>
    <dgm:cxn modelId="{7F0CFAA1-5F7F-4F8C-8E35-6FEE42F2C6A7}" type="presOf" srcId="{6ED08D41-34E8-4F05-BB81-1BF70D96639B}" destId="{01CBA913-B436-4015-A2C8-576A21ECAE83}" srcOrd="0" destOrd="0" presId="urn:microsoft.com/office/officeart/2005/8/layout/chevron2"/>
    <dgm:cxn modelId="{C73A6E4E-6290-4A30-89A1-1CCC7FA29750}" srcId="{E4D41E57-D830-4E54-9C5B-81C9CFC90ECF}" destId="{68705EA6-8352-4297-9C54-1B96A76AB176}" srcOrd="1" destOrd="0" parTransId="{ED5CCE24-3D10-4037-88DD-C0FFF6EE09BB}" sibTransId="{BA79BB22-8E93-4197-BE37-5B19FF82A9F1}"/>
    <dgm:cxn modelId="{822F2915-0E97-45E0-A5F7-7368403560CD}" srcId="{68705EA6-8352-4297-9C54-1B96A76AB176}" destId="{C353DC47-121E-4A32-8ADE-792951137EB8}" srcOrd="1" destOrd="0" parTransId="{48866159-D17C-4FBC-9612-0422969A7E53}" sibTransId="{1FA34BA5-655A-4D1F-B4B3-D959A5A7FD0B}"/>
    <dgm:cxn modelId="{22066B24-0304-47EE-9F67-E59AD9D64D2B}" srcId="{681556F6-4AD7-4E70-9A1D-00358A6FB7ED}" destId="{889C73BA-AF8B-40B2-B479-CB1C71675A94}" srcOrd="0" destOrd="0" parTransId="{3514910A-52DF-4323-B6FB-F438E9F37EC4}" sibTransId="{E7B3E28C-4725-4EF2-9103-0651858A787E}"/>
    <dgm:cxn modelId="{E90D465C-4E56-4F7A-8E53-E484BBF6F963}" srcId="{68705EA6-8352-4297-9C54-1B96A76AB176}" destId="{6CEE7720-4B50-4088-A420-860C87FBEC03}" srcOrd="0" destOrd="0" parTransId="{EFA254A9-B602-4614-BCC2-8F8884E60B50}" sibTransId="{10AC602A-81B8-4C4D-9187-CBD0269CD752}"/>
    <dgm:cxn modelId="{E159104E-ACDE-4C92-B799-D38C5B94724B}" type="presParOf" srcId="{2D27D421-B856-4EFF-934F-21324BAD8F11}" destId="{F50C28A1-8CA0-48E2-A3E7-DFF07775DA01}" srcOrd="0" destOrd="0" presId="urn:microsoft.com/office/officeart/2005/8/layout/chevron2"/>
    <dgm:cxn modelId="{DFD13848-3E53-4B31-B10E-08162D11DD29}" type="presParOf" srcId="{F50C28A1-8CA0-48E2-A3E7-DFF07775DA01}" destId="{0817CF5D-9737-406D-A33C-9753B2C9D10A}" srcOrd="0" destOrd="0" presId="urn:microsoft.com/office/officeart/2005/8/layout/chevron2"/>
    <dgm:cxn modelId="{4385B543-0E3A-4BA3-A2AD-EA564C4031C1}" type="presParOf" srcId="{F50C28A1-8CA0-48E2-A3E7-DFF07775DA01}" destId="{7536E0C9-17B0-4E9F-9098-428424951796}" srcOrd="1" destOrd="0" presId="urn:microsoft.com/office/officeart/2005/8/layout/chevron2"/>
    <dgm:cxn modelId="{4C9406C3-3528-4C4F-BD7D-FF625A206CE4}" type="presParOf" srcId="{2D27D421-B856-4EFF-934F-21324BAD8F11}" destId="{907C70F9-9B29-4FB8-831D-1D8D588189EA}" srcOrd="1" destOrd="0" presId="urn:microsoft.com/office/officeart/2005/8/layout/chevron2"/>
    <dgm:cxn modelId="{77FD029F-2D6D-42EE-BAF3-F790DF3B0941}" type="presParOf" srcId="{2D27D421-B856-4EFF-934F-21324BAD8F11}" destId="{9E533AE3-9E0A-47F7-AB4A-BC7DACD46419}" srcOrd="2" destOrd="0" presId="urn:microsoft.com/office/officeart/2005/8/layout/chevron2"/>
    <dgm:cxn modelId="{DF609A65-6B7A-4BC4-83B1-EBFC585A0C85}" type="presParOf" srcId="{9E533AE3-9E0A-47F7-AB4A-BC7DACD46419}" destId="{63F46C33-032B-4D3E-B292-D2D3682CAC66}" srcOrd="0" destOrd="0" presId="urn:microsoft.com/office/officeart/2005/8/layout/chevron2"/>
    <dgm:cxn modelId="{B1187B28-DDE5-42EE-8423-CDA7C3E32C29}" type="presParOf" srcId="{9E533AE3-9E0A-47F7-AB4A-BC7DACD46419}" destId="{F2C94C80-06F6-4603-9094-3BEA7DB26893}" srcOrd="1" destOrd="0" presId="urn:microsoft.com/office/officeart/2005/8/layout/chevron2"/>
    <dgm:cxn modelId="{34A03474-164E-45FC-B4D3-B972D354804B}" type="presParOf" srcId="{2D27D421-B856-4EFF-934F-21324BAD8F11}" destId="{EC69CDAE-BC70-4082-9EC1-74466A20CD21}" srcOrd="3" destOrd="0" presId="urn:microsoft.com/office/officeart/2005/8/layout/chevron2"/>
    <dgm:cxn modelId="{75B79E87-90DB-489F-BF66-F243588AB786}" type="presParOf" srcId="{2D27D421-B856-4EFF-934F-21324BAD8F11}" destId="{BA45598D-F988-4443-B87A-F97532BD76AE}" srcOrd="4" destOrd="0" presId="urn:microsoft.com/office/officeart/2005/8/layout/chevron2"/>
    <dgm:cxn modelId="{C99242CB-818B-4811-A17B-E566FE65E427}" type="presParOf" srcId="{BA45598D-F988-4443-B87A-F97532BD76AE}" destId="{C62C3F1A-64CB-4A98-A1C4-3EC7A18D4CCB}" srcOrd="0" destOrd="0" presId="urn:microsoft.com/office/officeart/2005/8/layout/chevron2"/>
    <dgm:cxn modelId="{C48622B0-ECD2-4F6C-B270-C215CE2B9699}" type="presParOf" srcId="{BA45598D-F988-4443-B87A-F97532BD76AE}" destId="{01CBA913-B436-4015-A2C8-576A21ECAE8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BCBFE4-7706-453A-B5A4-AFFD7B47E108}">
      <dsp:nvSpPr>
        <dsp:cNvPr id="0" name=""/>
        <dsp:cNvSpPr/>
      </dsp:nvSpPr>
      <dsp:spPr>
        <a:xfrm>
          <a:off x="780572" y="559019"/>
          <a:ext cx="5088507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5088507" y="1248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3311F6-2B0E-4E39-9294-F738C368156B}">
      <dsp:nvSpPr>
        <dsp:cNvPr id="0" name=""/>
        <dsp:cNvSpPr/>
      </dsp:nvSpPr>
      <dsp:spPr>
        <a:xfrm>
          <a:off x="4" y="1785"/>
          <a:ext cx="1141214" cy="1141214"/>
        </a:xfrm>
        <a:prstGeom prst="wedgeEllipseCallou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6FADA-1766-4930-AA07-0EB09ACCFF65}">
      <dsp:nvSpPr>
        <dsp:cNvPr id="0" name=""/>
        <dsp:cNvSpPr/>
      </dsp:nvSpPr>
      <dsp:spPr>
        <a:xfrm rot="11463459" flipV="1">
          <a:off x="5869079" y="1"/>
          <a:ext cx="1300477" cy="1142996"/>
        </a:xfrm>
        <a:prstGeom prst="ellipse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The idea web should be a quick brainstorm to help you relax  and  focus on the highlights of your topic</a:t>
          </a:r>
          <a:endParaRPr lang="en-US" sz="800" kern="1200" dirty="0"/>
        </a:p>
      </dsp:txBody>
      <dsp:txXfrm rot="11463459" flipV="1">
        <a:off x="5869079" y="1"/>
        <a:ext cx="1300477" cy="11429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B8409-CF1D-4DBA-90A5-02B202965861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9E30C-62B8-47D1-A16A-A233FE1CB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Ok</a:t>
            </a:r>
            <a:r>
              <a:rPr lang="en-US" baseline="0" dirty="0" smtClean="0"/>
              <a:t> so I have my writing prompt, now what do </a:t>
            </a:r>
            <a:r>
              <a:rPr lang="en-US" baseline="0" smtClean="0"/>
              <a:t>I </a:t>
            </a:r>
            <a:r>
              <a:rPr lang="en-US" baseline="0" smtClean="0"/>
              <a:t>do?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9E30C-62B8-47D1-A16A-A233FE1CBD6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 7 bubbles  3 for Where, when, who, 3 for what, 1</a:t>
            </a:r>
            <a:r>
              <a:rPr lang="en-US" baseline="0" dirty="0" smtClean="0"/>
              <a:t> for why</a:t>
            </a:r>
            <a:r>
              <a:rPr lang="en-US" dirty="0" smtClean="0"/>
              <a:t> – 3, 3, 1 winning formula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9E30C-62B8-47D1-A16A-A233FE1CBD6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Entertaining Beginning</a:t>
            </a:r>
            <a:r>
              <a:rPr lang="en-US" baseline="0" dirty="0" smtClean="0"/>
              <a:t> – Showing off for the fans , Draw them in, Flex muscles, Show off writing skills for the elders in Austin.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9E30C-62B8-47D1-A16A-A233FE1CBD6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all stop and write a fighting beginning paragraph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9E30C-62B8-47D1-A16A-A233FE1CBD6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Decide on one type of beginning that fits your story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9E30C-62B8-47D1-A16A-A233FE1CBD6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Leave the ladies wanting more. This is your final chance to show them that your story deserves a Four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9E30C-62B8-47D1-A16A-A233FE1CBD6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6B0B-5436-43C4-9080-6AD16588A49F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E2FC-C9D9-40E0-867F-21007AEE5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6B0B-5436-43C4-9080-6AD16588A49F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E2FC-C9D9-40E0-867F-21007AEE5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6B0B-5436-43C4-9080-6AD16588A49F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E2FC-C9D9-40E0-867F-21007AEE5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6B0B-5436-43C4-9080-6AD16588A49F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E2FC-C9D9-40E0-867F-21007AEE5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6B0B-5436-43C4-9080-6AD16588A49F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E2FC-C9D9-40E0-867F-21007AEE5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6B0B-5436-43C4-9080-6AD16588A49F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E2FC-C9D9-40E0-867F-21007AEE5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6B0B-5436-43C4-9080-6AD16588A49F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E2FC-C9D9-40E0-867F-21007AEE5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6B0B-5436-43C4-9080-6AD16588A49F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E2FC-C9D9-40E0-867F-21007AEE5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6B0B-5436-43C4-9080-6AD16588A49F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E2FC-C9D9-40E0-867F-21007AEE5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6B0B-5436-43C4-9080-6AD16588A49F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E2FC-C9D9-40E0-867F-21007AEE5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6B0B-5436-43C4-9080-6AD16588A49F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F5E2FC-C9D9-40E0-867F-21007AEE56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AB6B0B-5436-43C4-9080-6AD16588A49F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F5E2FC-C9D9-40E0-867F-21007AEE56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pandega\AppData\Local\Microsoft\Windows\Temporary%20Internet%20Files\Content.IE5\J0UGS2AG\MS900074949%5b1%5d.wav" TargetMode="Externa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7.wmf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8.wmf"/><Relationship Id="rId9" Type="http://schemas.microsoft.com/office/2007/relationships/diagramDrawing" Target="../diagrams/drawing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solidFill>
                  <a:srgbClr val="00B0F0"/>
                </a:solidFill>
              </a:rPr>
              <a:t>Fighting For a Four</a:t>
            </a:r>
            <a:endParaRPr lang="en-US" sz="96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334064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The winning strategy  for writing an excellent personal narrative </a:t>
            </a:r>
          </a:p>
          <a:p>
            <a:pPr algn="ctr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By P </a:t>
            </a:r>
            <a:r>
              <a:rPr lang="en-US" b="1" i="1" smtClean="0">
                <a:solidFill>
                  <a:schemeClr val="accent6">
                    <a:lumMod val="75000"/>
                  </a:schemeClr>
                </a:solidFill>
              </a:rPr>
              <a:t>Andega</a:t>
            </a:r>
            <a:endParaRPr lang="en-US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of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don’t tell</a:t>
            </a:r>
          </a:p>
          <a:p>
            <a:r>
              <a:rPr lang="en-US" dirty="0" smtClean="0"/>
              <a:t>Three paragraphs in the body</a:t>
            </a:r>
          </a:p>
          <a:p>
            <a:r>
              <a:rPr lang="en-US" dirty="0" smtClean="0"/>
              <a:t>Each paragraph should show not just tell</a:t>
            </a:r>
          </a:p>
          <a:p>
            <a:r>
              <a:rPr lang="en-US" dirty="0" smtClean="0"/>
              <a:t>What did you do?</a:t>
            </a:r>
          </a:p>
          <a:p>
            <a:r>
              <a:rPr lang="en-US" dirty="0" smtClean="0"/>
              <a:t>Let me show you!!!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Main Event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Your Main Event should sparkle. Get to the main event quickly and elaborate by exploding the moment. Make an ordinary event such as baking a cake, or a roller coaster ride sound like an amazing experience</a:t>
            </a:r>
            <a:endParaRPr lang="en-US" sz="2400" dirty="0"/>
          </a:p>
        </p:txBody>
      </p:sp>
      <p:pic>
        <p:nvPicPr>
          <p:cNvPr id="5" name="Picture 4" descr="explo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1828800"/>
            <a:ext cx="3942687" cy="3962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105400" y="3200400"/>
            <a:ext cx="1524000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Explode the Moment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S900074949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3" name="MS900074949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05800" y="685800"/>
            <a:ext cx="304800" cy="304800"/>
          </a:xfrm>
          <a:prstGeom prst="rect">
            <a:avLst/>
          </a:prstGeom>
        </p:spPr>
      </p:pic>
      <p:pic>
        <p:nvPicPr>
          <p:cNvPr id="1026" name="Picture 2" descr="C:\Users\pandega\AppData\Local\Microsoft\Windows\Temporary Internet Files\Content.IE5\I540MGP9\MP90040731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762000"/>
            <a:ext cx="6324600" cy="5486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0"/>
            <a:ext cx="1219200" cy="664797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dirty="0" smtClean="0">
                <a:ln/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Take your readers along with you on a roller coaster ride . Let them feel, hear and see what you did</a:t>
            </a:r>
          </a:p>
          <a:p>
            <a:endParaRPr lang="en-US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73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873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andega\AppData\Local\Microsoft\Windows\Temporary Internet Files\Content.IE5\J0UGS2AG\MC90035404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114800"/>
            <a:ext cx="2024958" cy="2332776"/>
          </a:xfrm>
          <a:prstGeom prst="rect">
            <a:avLst/>
          </a:prstGeom>
          <a:noFill/>
        </p:spPr>
      </p:pic>
      <p:pic>
        <p:nvPicPr>
          <p:cNvPr id="2051" name="Picture 3" descr="C:\Users\pandega\AppData\Local\Microsoft\Windows\Temporary Internet Files\Content.IE5\E90KHQFO\MC90001316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533400"/>
            <a:ext cx="1741932" cy="1584655"/>
          </a:xfrm>
          <a:prstGeom prst="rect">
            <a:avLst/>
          </a:prstGeom>
          <a:noFill/>
        </p:spPr>
      </p:pic>
      <p:graphicFrame>
        <p:nvGraphicFramePr>
          <p:cNvPr id="4" name="Diagram 3"/>
          <p:cNvGraphicFramePr/>
          <p:nvPr/>
        </p:nvGraphicFramePr>
        <p:xfrm>
          <a:off x="2590800" y="381000"/>
          <a:ext cx="6096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acup colo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88653" y="838201"/>
            <a:ext cx="3798148" cy="5486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1828800"/>
            <a:ext cx="3657600" cy="25853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Last, but not least use    </a:t>
            </a:r>
            <a:r>
              <a:rPr lang="en-US" sz="8000" dirty="0" smtClean="0"/>
              <a:t>C</a:t>
            </a:r>
            <a:r>
              <a:rPr lang="en-US" sz="8000" dirty="0" smtClean="0">
                <a:solidFill>
                  <a:srgbClr val="00B050"/>
                </a:solidFill>
              </a:rPr>
              <a:t>.</a:t>
            </a:r>
            <a:r>
              <a:rPr lang="en-US" sz="8000" dirty="0" smtClean="0"/>
              <a:t>U</a:t>
            </a:r>
            <a:r>
              <a:rPr lang="en-US" sz="8000" dirty="0" smtClean="0">
                <a:solidFill>
                  <a:srgbClr val="00B050"/>
                </a:solidFill>
              </a:rPr>
              <a:t>.</a:t>
            </a:r>
            <a:r>
              <a:rPr lang="en-US" sz="8000" dirty="0" smtClean="0"/>
              <a:t>P</a:t>
            </a:r>
            <a:r>
              <a:rPr lang="en-US" sz="8000" dirty="0" smtClean="0">
                <a:solidFill>
                  <a:srgbClr val="00B050"/>
                </a:solidFill>
              </a:rPr>
              <a:t>.</a:t>
            </a:r>
            <a:r>
              <a:rPr lang="en-US" sz="8000" dirty="0" smtClean="0"/>
              <a:t>S</a:t>
            </a:r>
            <a:r>
              <a:rPr lang="en-US" sz="8000" dirty="0" smtClean="0">
                <a:solidFill>
                  <a:srgbClr val="00B050"/>
                </a:solidFill>
              </a:rPr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acup-chihuah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1" y="1066800"/>
            <a:ext cx="5181600" cy="48617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9400" y="533400"/>
            <a:ext cx="3810000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/>
              <a:t>CAPITALIZE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ggy in a c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905000"/>
            <a:ext cx="7010400" cy="44195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1066800"/>
            <a:ext cx="6491714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5400" dirty="0" smtClean="0"/>
              <a:t>Use Proper Grammar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acup_pood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1600200"/>
            <a:ext cx="5080000" cy="381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43200" y="1143000"/>
            <a:ext cx="3584379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Punctuation Marks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acupyorkie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990600"/>
            <a:ext cx="6705600" cy="5486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81000" y="381000"/>
            <a:ext cx="6652590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Spelling and Sentence  Structure</a:t>
            </a:r>
            <a:endParaRPr lang="en-US" sz="3600" dirty="0"/>
          </a:p>
        </p:txBody>
      </p:sp>
      <p:sp>
        <p:nvSpPr>
          <p:cNvPr id="5" name="Oval Callout 4"/>
          <p:cNvSpPr/>
          <p:nvPr/>
        </p:nvSpPr>
        <p:spPr>
          <a:xfrm>
            <a:off x="4953000" y="1524000"/>
            <a:ext cx="1828800" cy="1450848"/>
          </a:xfrm>
          <a:prstGeom prst="wedgeEllipseCallout">
            <a:avLst/>
          </a:prstGeom>
          <a:ln>
            <a:solidFill>
              <a:srgbClr val="7030A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6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Good Luck!!</a:t>
            </a:r>
            <a:endParaRPr lang="en-US" dirty="0"/>
          </a:p>
        </p:txBody>
      </p:sp>
      <p:pic>
        <p:nvPicPr>
          <p:cNvPr id="6" name="MS900388453[1].wav">
            <a:hlinkClick r:id="" action="ppaction://media"/>
          </p:cNvPr>
          <p:cNvPicPr>
            <a:picLocks noRot="1" noChangeAspect="1"/>
          </p:cNvPicPr>
          <p:nvPr>
            <a:wavAudioFile r:embed="rId1" name="MS900388453[1].wav"/>
          </p:nvPr>
        </p:nvPicPr>
        <p:blipFill>
          <a:blip r:embed="rId4" cstate="print"/>
          <a:stretch>
            <a:fillRect/>
          </a:stretch>
        </p:blipFill>
        <p:spPr>
          <a:xfrm>
            <a:off x="5486400" y="2590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0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quick Idea Web  – 2 minutes.</a:t>
            </a:r>
          </a:p>
          <a:p>
            <a:endParaRPr lang="en-US" dirty="0"/>
          </a:p>
          <a:p>
            <a:r>
              <a:rPr lang="en-US" dirty="0" smtClean="0"/>
              <a:t>Sketch a plan – 5 minutes. </a:t>
            </a:r>
          </a:p>
          <a:p>
            <a:endParaRPr lang="en-US" dirty="0"/>
          </a:p>
          <a:p>
            <a:r>
              <a:rPr lang="en-US" dirty="0" smtClean="0"/>
              <a:t>Write your draft – 10 minutes</a:t>
            </a:r>
          </a:p>
          <a:p>
            <a:endParaRPr lang="en-US" dirty="0"/>
          </a:p>
          <a:p>
            <a:r>
              <a:rPr lang="en-US" dirty="0" smtClean="0"/>
              <a:t>Revise, Edit, Publish – 20 minutes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Idea Web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905000" y="3124200"/>
            <a:ext cx="1676400" cy="1447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An exciting day in my life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2133600" y="1828800"/>
            <a:ext cx="1371600" cy="1143000"/>
          </a:xfrm>
          <a:prstGeom prst="wedgeEllipseCallout">
            <a:avLst>
              <a:gd name="adj1" fmla="val -29487"/>
              <a:gd name="adj2" fmla="val 6562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Rainy October day</a:t>
            </a:r>
            <a:endParaRPr lang="en-US" dirty="0"/>
          </a:p>
        </p:txBody>
      </p:sp>
      <p:sp>
        <p:nvSpPr>
          <p:cNvPr id="9" name="Oval Callout 8"/>
          <p:cNvSpPr/>
          <p:nvPr/>
        </p:nvSpPr>
        <p:spPr>
          <a:xfrm>
            <a:off x="533400" y="3200400"/>
            <a:ext cx="1066800" cy="838200"/>
          </a:xfrm>
          <a:prstGeom prst="wedgeEllipseCallout">
            <a:avLst>
              <a:gd name="adj1" fmla="val 68269"/>
              <a:gd name="adj2" fmla="val -738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swimming</a:t>
            </a:r>
            <a:endParaRPr lang="en-US" dirty="0"/>
          </a:p>
        </p:txBody>
      </p:sp>
      <p:sp>
        <p:nvSpPr>
          <p:cNvPr id="10" name="Oval Callout 9"/>
          <p:cNvSpPr/>
          <p:nvPr/>
        </p:nvSpPr>
        <p:spPr>
          <a:xfrm>
            <a:off x="838200" y="4343400"/>
            <a:ext cx="1219200" cy="917448"/>
          </a:xfrm>
          <a:prstGeom prst="wedgeEllipseCallout">
            <a:avLst>
              <a:gd name="adj1" fmla="val 38542"/>
              <a:gd name="adj2" fmla="val -7042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Sleep over</a:t>
            </a:r>
            <a:endParaRPr lang="en-US" dirty="0"/>
          </a:p>
        </p:txBody>
      </p:sp>
      <p:sp>
        <p:nvSpPr>
          <p:cNvPr id="11" name="Oval Callout 10"/>
          <p:cNvSpPr/>
          <p:nvPr/>
        </p:nvSpPr>
        <p:spPr>
          <a:xfrm>
            <a:off x="2209800" y="4724400"/>
            <a:ext cx="1143000" cy="838200"/>
          </a:xfrm>
          <a:prstGeom prst="wedgeEllipseCallout">
            <a:avLst>
              <a:gd name="adj1" fmla="val -34896"/>
              <a:gd name="adj2" fmla="val -6576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Water slide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990600" y="2133600"/>
            <a:ext cx="1219200" cy="838200"/>
          </a:xfrm>
          <a:prstGeom prst="wedgeEllipseCallout">
            <a:avLst>
              <a:gd name="adj1" fmla="val 32292"/>
              <a:gd name="adj2" fmla="val 10214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Great Wolf Lodge</a:t>
            </a:r>
            <a:endParaRPr lang="en-US" dirty="0"/>
          </a:p>
        </p:txBody>
      </p:sp>
      <p:sp>
        <p:nvSpPr>
          <p:cNvPr id="15" name="Oval Callout 14"/>
          <p:cNvSpPr/>
          <p:nvPr/>
        </p:nvSpPr>
        <p:spPr>
          <a:xfrm>
            <a:off x="3352800" y="2514600"/>
            <a:ext cx="1371600" cy="1066800"/>
          </a:xfrm>
          <a:prstGeom prst="wedgeEllipseCallout">
            <a:avLst>
              <a:gd name="adj1" fmla="val -45833"/>
              <a:gd name="adj2" fmla="val 3839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Family and friends</a:t>
            </a:r>
            <a:endParaRPr lang="en-US" dirty="0"/>
          </a:p>
        </p:txBody>
      </p:sp>
      <p:sp>
        <p:nvSpPr>
          <p:cNvPr id="17" name="Oval Callout 16"/>
          <p:cNvSpPr/>
          <p:nvPr/>
        </p:nvSpPr>
        <p:spPr>
          <a:xfrm>
            <a:off x="3810000" y="3733800"/>
            <a:ext cx="1295400" cy="1371600"/>
          </a:xfrm>
          <a:prstGeom prst="wedgeEllipseCallout">
            <a:avLst>
              <a:gd name="adj1" fmla="val -71017"/>
              <a:gd name="adj2" fmla="val -2730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Feeling s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Story     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219201"/>
            <a:ext cx="4267200" cy="4191000"/>
          </a:xfrm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6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5600" dirty="0" smtClean="0">
                <a:solidFill>
                  <a:schemeClr val="accent5">
                    <a:lumMod val="50000"/>
                  </a:schemeClr>
                </a:solidFill>
              </a:rPr>
              <a:t>Entertaining</a:t>
            </a:r>
            <a:r>
              <a:rPr lang="en-US" sz="6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US" sz="6600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en-US" sz="6500" dirty="0" smtClean="0">
                <a:solidFill>
                  <a:schemeClr val="accent5">
                    <a:lumMod val="50000"/>
                  </a:schemeClr>
                </a:solidFill>
              </a:rPr>
              <a:t>Beginning</a:t>
            </a:r>
            <a:endParaRPr lang="en-US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791200" y="1600200"/>
            <a:ext cx="2895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  Mr. Write Man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C:\Documents and Settings\paula.andega\Local Settings\Temporary Internet Files\Content.IE5\WPZC9UJ6\MCPE03606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2209800"/>
            <a:ext cx="1605481" cy="34689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Where </a:t>
            </a:r>
          </a:p>
          <a:p>
            <a:pPr>
              <a:buNone/>
            </a:pPr>
            <a:r>
              <a:rPr lang="en-US" sz="5400" dirty="0" smtClean="0"/>
              <a:t>When </a:t>
            </a:r>
          </a:p>
          <a:p>
            <a:pPr>
              <a:buNone/>
            </a:pPr>
            <a:r>
              <a:rPr lang="en-US" sz="5400" dirty="0" smtClean="0"/>
              <a:t>Who </a:t>
            </a:r>
          </a:p>
          <a:p>
            <a:pPr>
              <a:buNone/>
            </a:pPr>
            <a:r>
              <a:rPr lang="en-US" sz="5400" dirty="0" smtClean="0"/>
              <a:t>Let me wow you!!!!!</a:t>
            </a:r>
            <a:endParaRPr lang="en-US" sz="5400" dirty="0"/>
          </a:p>
        </p:txBody>
      </p:sp>
    </p:spTree>
  </p:cSld>
  <p:clrMapOvr>
    <a:masterClrMapping/>
  </p:clrMapOvr>
  <p:transition>
    <p:dissolve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Wow the ladies With a Winning 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Grab your readers and draw them into your story</a:t>
            </a:r>
          </a:p>
          <a:p>
            <a:endParaRPr lang="en-US" dirty="0" smtClean="0"/>
          </a:p>
          <a:p>
            <a:r>
              <a:rPr lang="en-US" dirty="0" smtClean="0"/>
              <a:t>Action</a:t>
            </a:r>
          </a:p>
          <a:p>
            <a:r>
              <a:rPr lang="en-US" dirty="0" smtClean="0"/>
              <a:t>Dialogue between two people</a:t>
            </a:r>
          </a:p>
          <a:p>
            <a:r>
              <a:rPr lang="en-US" dirty="0" smtClean="0"/>
              <a:t>Sound Effect - Onomatopoeia</a:t>
            </a:r>
          </a:p>
          <a:p>
            <a:r>
              <a:rPr lang="en-US" dirty="0" smtClean="0"/>
              <a:t>Describe the scenery</a:t>
            </a:r>
          </a:p>
          <a:p>
            <a:r>
              <a:rPr lang="en-US" dirty="0" smtClean="0"/>
              <a:t>Thoughts – Internal dialogue</a:t>
            </a:r>
          </a:p>
          <a:p>
            <a:r>
              <a:rPr lang="en-US" dirty="0" smtClean="0"/>
              <a:t>Simile / Metaphor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Juicy Jots for beginnings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This day was no ordinary day . It was an extraordinarily beautiful summer day. The warm wind was whipping at my face as I cruised along in my cousin’s new convertible. My entire family and I were on our way to the Great Wolf Lodge. Excitement made my stomach churn like the wheels of a steam engine.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Juicy Jots for beginnings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Beep! Beep! Beep! That was the annoying sound of my alarm clock going off at 5 am in the morning. I wearily hit the snooze button and rolled over to get some more sleep. Then suddenly, I shot out of bed like a bolt of lightning. “Wake up!” I yelled. “No time for sleeping. It’s my birthday and we are going to celebrate at my favorite place – The Main Event!”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Juicy Jots for Beautiful Beginnings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“Wake up! wake up ! I yelled at my brother. “Why?” He sleepily mumbled. “We are going fishing.” I replied as I hurriedly jumped into my clothes. I got ready so fast the wind ran out of breath trying to catch up with me. Marcus was still in bed when I left. Soon I could smell the fresh air of </a:t>
            </a:r>
            <a:r>
              <a:rPr lang="en-US" dirty="0" err="1" smtClean="0"/>
              <a:t>Tawakeny</a:t>
            </a:r>
            <a:r>
              <a:rPr lang="en-US" dirty="0" smtClean="0"/>
              <a:t> Lake.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416</TotalTime>
  <Words>630</Words>
  <Application>Microsoft Office PowerPoint</Application>
  <PresentationFormat>On-screen Show (4:3)</PresentationFormat>
  <Paragraphs>90</Paragraphs>
  <Slides>18</Slides>
  <Notes>6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Fighting For a Four</vt:lpstr>
      <vt:lpstr>Winning Strategy</vt:lpstr>
      <vt:lpstr>Idea Web</vt:lpstr>
      <vt:lpstr>Story     Introduction</vt:lpstr>
      <vt:lpstr>Introduction</vt:lpstr>
      <vt:lpstr>Wow the ladies With a Winning Beginning</vt:lpstr>
      <vt:lpstr>Juicy Jots for beginnings</vt:lpstr>
      <vt:lpstr>Juicy Jots for beginnings</vt:lpstr>
      <vt:lpstr>Juicy Jots for Beautiful Beginnings</vt:lpstr>
      <vt:lpstr>Body of Story</vt:lpstr>
      <vt:lpstr>Main Event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CISD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Fighting For a Four</dc:title>
  <dc:creator>paula.andega</dc:creator>
  <cp:lastModifiedBy>paula andega</cp:lastModifiedBy>
  <cp:revision>45</cp:revision>
  <dcterms:created xsi:type="dcterms:W3CDTF">2010-01-23T19:33:56Z</dcterms:created>
  <dcterms:modified xsi:type="dcterms:W3CDTF">2011-03-03T10:00:54Z</dcterms:modified>
</cp:coreProperties>
</file>