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5CF6C-4421-4EEE-8B88-98FE13ED7174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4C91-C8C8-4EC9-819F-1327A70BB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help people who need help and help the Mrs. </a:t>
            </a:r>
            <a:r>
              <a:rPr lang="en-US" baseline="0" dirty="0" err="1" smtClean="0"/>
              <a:t>Andega</a:t>
            </a:r>
            <a:r>
              <a:rPr lang="en-US" baseline="0" dirty="0" smtClean="0"/>
              <a:t> and Mrs. Roland in the class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C4C91-C8C8-4EC9-819F-1327A70BBB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C21F61-D166-43A2-BC0D-5F375EBC20E5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873CEF-3508-4CF7-8CED-24E710A11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Melissa </a:t>
            </a:r>
            <a:r>
              <a:rPr lang="en-US" dirty="0" err="1" smtClean="0"/>
              <a:t>ponce</a:t>
            </a:r>
            <a:r>
              <a:rPr lang="en-US" dirty="0" smtClean="0"/>
              <a:t> for class president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VOTE</a:t>
            </a:r>
          </a:p>
          <a:p>
            <a:r>
              <a:rPr lang="en-US" dirty="0" smtClean="0"/>
              <a:t> NOVEMBER 12, 2010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ROOM</a:t>
            </a:r>
            <a:endParaRPr lang="en-US" dirty="0"/>
          </a:p>
        </p:txBody>
      </p:sp>
      <p:pic>
        <p:nvPicPr>
          <p:cNvPr id="1026" name="Picture 2" descr="C:\Users\Ogle.CHANGEMYNAME\AppData\Local\Microsoft\Windows\Temporary Internet Files\Content.IE5\QCWBXYMF\MP90043956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817814"/>
            <a:ext cx="6400800" cy="42732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r>
              <a:rPr lang="en-US" dirty="0" smtClean="0"/>
              <a:t>RECYCLEING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I think we should recycle because we can make a change  </a:t>
            </a:r>
            <a:endParaRPr lang="en-US" dirty="0"/>
          </a:p>
        </p:txBody>
      </p:sp>
      <p:pic>
        <p:nvPicPr>
          <p:cNvPr id="3074" name="Picture 2" descr="C:\Users\Ogle.CHANGEMYNAME\AppData\Local\Microsoft\Windows\Temporary Internet Files\Content.IE5\73GQC7FL\MC90043384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24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We should help other people who do not have books so I think we should make a book sale</a:t>
            </a:r>
            <a:endParaRPr lang="en-US" dirty="0"/>
          </a:p>
        </p:txBody>
      </p:sp>
      <p:pic>
        <p:nvPicPr>
          <p:cNvPr id="4100" name="Picture 4" descr="C:\Users\Ogle.CHANGEMYNAME\AppData\Local\Microsoft\Windows\Temporary Internet Files\Content.IE5\TCRNXZNA\MC9003262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81400"/>
            <a:ext cx="5276918" cy="29081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Vote for me as your class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 for me as your class president.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I WILL NOT LET YOU DOWN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89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 Melissa ponce for class president</vt:lpstr>
      <vt:lpstr>CLASS ROOM</vt:lpstr>
      <vt:lpstr>RECYCLEING</vt:lpstr>
      <vt:lpstr>BOOKS</vt:lpstr>
      <vt:lpstr>Vote for me as your class President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Melissa ponce for class presndent</dc:title>
  <dc:creator>Ogle</dc:creator>
  <cp:lastModifiedBy>paula andega</cp:lastModifiedBy>
  <cp:revision>7</cp:revision>
  <dcterms:created xsi:type="dcterms:W3CDTF">2010-10-26T01:29:47Z</dcterms:created>
  <dcterms:modified xsi:type="dcterms:W3CDTF">2010-10-26T10:51:23Z</dcterms:modified>
</cp:coreProperties>
</file>